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78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5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69" autoAdjust="0"/>
    <p:restoredTop sz="94660"/>
  </p:normalViewPr>
  <p:slideViewPr>
    <p:cSldViewPr snapToGrid="0">
      <p:cViewPr>
        <p:scale>
          <a:sx n="28" d="100"/>
          <a:sy n="28" d="100"/>
        </p:scale>
        <p:origin x="-516" y="-78"/>
      </p:cViewPr>
      <p:guideLst>
        <p:guide orient="horz" pos="13478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85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32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519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765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7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597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825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989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413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76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961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A4583-68AD-478E-B8B8-C0F52B0869F3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3F712-A174-4CBF-928E-0F2E17C04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21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8661" y="745723"/>
            <a:ext cx="3555177" cy="4572000"/>
          </a:xfrm>
          <a:prstGeom prst="rect">
            <a:avLst/>
          </a:prstGeom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4480651" y="2093004"/>
            <a:ext cx="20531432" cy="252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4" rIns="91384" bIns="45694">
            <a:spAutoFit/>
          </a:bodyPr>
          <a:lstStyle>
            <a:lvl1pPr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 dirty="0" err="1">
                <a:solidFill>
                  <a:srgbClr val="C60C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5400" b="1" dirty="0">
                <a:solidFill>
                  <a:srgbClr val="C60C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60C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5400" b="1" dirty="0">
                <a:solidFill>
                  <a:srgbClr val="C60C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60C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lang="en-US" altLang="en-US" sz="5400" b="1" dirty="0">
              <a:solidFill>
                <a:srgbClr val="C60C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 b="1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600" b="1" baseline="300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600" b="1" baseline="300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HD 1 </a:t>
            </a:r>
            <a:r>
              <a:rPr lang="en-US" altLang="en-US" sz="3600" b="1" baseline="300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HD </a:t>
            </a:r>
            <a:r>
              <a:rPr lang="vi-VN" altLang="en-US" sz="3600" b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b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baseline="300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 eaLnBrk="1" hangingPunct="1"/>
            <a:r>
              <a:rPr lang="en-US" altLang="en-US" sz="3600" b="1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aseline="300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VNU</a:t>
            </a:r>
          </a:p>
          <a:p>
            <a:pPr algn="ctr" eaLnBrk="1" hangingPunct="1"/>
            <a:r>
              <a:rPr lang="en-US" altLang="en-US" sz="3200" baseline="300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 Di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altLang="en-US" sz="3200" dirty="0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4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en-US" altLang="en-US" sz="3200" dirty="0">
              <a:solidFill>
                <a:srgbClr val="0034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88515" y="745723"/>
            <a:ext cx="20969288" cy="70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4" tIns="45694" rIns="91384" bIns="45694">
            <a:spAutoFit/>
          </a:bodyPr>
          <a:lstStyle>
            <a:lvl1pPr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KHOA HỌC SINH VIÊN KHOA SINH HỌC NĂM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44434" y="1068861"/>
            <a:ext cx="4343400" cy="4572000"/>
          </a:xfrm>
          <a:prstGeom prst="rect">
            <a:avLst/>
          </a:prstGeom>
        </p:spPr>
      </p:pic>
      <p:sp>
        <p:nvSpPr>
          <p:cNvPr id="11" name="TextBox 263"/>
          <p:cNvSpPr txBox="1">
            <a:spLocks noChangeArrowheads="1"/>
          </p:cNvSpPr>
          <p:nvPr/>
        </p:nvSpPr>
        <p:spPr bwMode="auto">
          <a:xfrm>
            <a:off x="831849" y="5848350"/>
            <a:ext cx="14173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  <p:sp>
        <p:nvSpPr>
          <p:cNvPr id="12" name="TextBox 263"/>
          <p:cNvSpPr txBox="1">
            <a:spLocks noChangeArrowheads="1"/>
          </p:cNvSpPr>
          <p:nvPr/>
        </p:nvSpPr>
        <p:spPr bwMode="auto">
          <a:xfrm>
            <a:off x="15182613" y="5848350"/>
            <a:ext cx="14173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3</a:t>
            </a:r>
          </a:p>
        </p:txBody>
      </p:sp>
      <p:sp>
        <p:nvSpPr>
          <p:cNvPr id="15" name="TextBox 263"/>
          <p:cNvSpPr txBox="1">
            <a:spLocks noChangeArrowheads="1"/>
          </p:cNvSpPr>
          <p:nvPr/>
        </p:nvSpPr>
        <p:spPr bwMode="auto">
          <a:xfrm>
            <a:off x="831849" y="6633664"/>
            <a:ext cx="14173200" cy="6001643"/>
          </a:xfrm>
          <a:prstGeom prst="rect">
            <a:avLst/>
          </a:prstGeom>
          <a:solidFill>
            <a:srgbClr val="ECF5E7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về đề tài</a:t>
            </a: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63"/>
          <p:cNvSpPr txBox="1">
            <a:spLocks noChangeArrowheads="1"/>
          </p:cNvSpPr>
          <p:nvPr/>
        </p:nvSpPr>
        <p:spPr bwMode="auto">
          <a:xfrm>
            <a:off x="831849" y="12774290"/>
            <a:ext cx="14173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Vật liệu và phương pháp</a:t>
            </a:r>
          </a:p>
        </p:txBody>
      </p:sp>
      <p:sp>
        <p:nvSpPr>
          <p:cNvPr id="17" name="TextBox 263"/>
          <p:cNvSpPr txBox="1">
            <a:spLocks noChangeArrowheads="1"/>
          </p:cNvSpPr>
          <p:nvPr/>
        </p:nvSpPr>
        <p:spPr bwMode="auto">
          <a:xfrm>
            <a:off x="831849" y="13559604"/>
            <a:ext cx="14173200" cy="6001643"/>
          </a:xfrm>
          <a:prstGeom prst="rect">
            <a:avLst/>
          </a:prstGeom>
          <a:solidFill>
            <a:srgbClr val="ECF5E7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 đối tượng và phương pháp nghiên cứu</a:t>
            </a: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63"/>
          <p:cNvSpPr txBox="1">
            <a:spLocks noChangeArrowheads="1"/>
          </p:cNvSpPr>
          <p:nvPr/>
        </p:nvSpPr>
        <p:spPr bwMode="auto">
          <a:xfrm>
            <a:off x="831849" y="19700230"/>
            <a:ext cx="14173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1</a:t>
            </a:r>
          </a:p>
        </p:txBody>
      </p:sp>
      <p:sp>
        <p:nvSpPr>
          <p:cNvPr id="19" name="TextBox 263"/>
          <p:cNvSpPr txBox="1">
            <a:spLocks noChangeArrowheads="1"/>
          </p:cNvSpPr>
          <p:nvPr/>
        </p:nvSpPr>
        <p:spPr bwMode="auto">
          <a:xfrm>
            <a:off x="831849" y="20485544"/>
            <a:ext cx="14173200" cy="10433625"/>
          </a:xfrm>
          <a:prstGeom prst="rect">
            <a:avLst/>
          </a:prstGeom>
          <a:solidFill>
            <a:srgbClr val="ECF5E7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Trình bày kết quả 1 (bảng, hình…)</a:t>
            </a: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63"/>
          <p:cNvSpPr txBox="1">
            <a:spLocks noChangeArrowheads="1"/>
          </p:cNvSpPr>
          <p:nvPr/>
        </p:nvSpPr>
        <p:spPr bwMode="auto">
          <a:xfrm>
            <a:off x="831849" y="31058152"/>
            <a:ext cx="14173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2</a:t>
            </a:r>
          </a:p>
        </p:txBody>
      </p:sp>
      <p:sp>
        <p:nvSpPr>
          <p:cNvPr id="22" name="TextBox 263"/>
          <p:cNvSpPr txBox="1">
            <a:spLocks noChangeArrowheads="1"/>
          </p:cNvSpPr>
          <p:nvPr/>
        </p:nvSpPr>
        <p:spPr bwMode="auto">
          <a:xfrm>
            <a:off x="797983" y="31945066"/>
            <a:ext cx="14173200" cy="9941183"/>
          </a:xfrm>
          <a:prstGeom prst="rect">
            <a:avLst/>
          </a:prstGeom>
          <a:solidFill>
            <a:srgbClr val="ECF5E7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Trình bày kết quả 2 (bảng, hình…)</a:t>
            </a: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63"/>
          <p:cNvSpPr txBox="1">
            <a:spLocks noChangeArrowheads="1"/>
          </p:cNvSpPr>
          <p:nvPr/>
        </p:nvSpPr>
        <p:spPr bwMode="auto">
          <a:xfrm>
            <a:off x="15264926" y="6633664"/>
            <a:ext cx="14173200" cy="12895838"/>
          </a:xfrm>
          <a:prstGeom prst="rect">
            <a:avLst/>
          </a:prstGeom>
          <a:solidFill>
            <a:srgbClr val="ECF5E7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Trình bày kết quả 3 (bảng, hình…)</a:t>
            </a: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63"/>
          <p:cNvSpPr txBox="1">
            <a:spLocks noChangeArrowheads="1"/>
          </p:cNvSpPr>
          <p:nvPr/>
        </p:nvSpPr>
        <p:spPr bwMode="auto">
          <a:xfrm>
            <a:off x="15163326" y="19700230"/>
            <a:ext cx="14173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4</a:t>
            </a:r>
          </a:p>
        </p:txBody>
      </p:sp>
      <p:sp>
        <p:nvSpPr>
          <p:cNvPr id="25" name="TextBox 263"/>
          <p:cNvSpPr txBox="1">
            <a:spLocks noChangeArrowheads="1"/>
          </p:cNvSpPr>
          <p:nvPr/>
        </p:nvSpPr>
        <p:spPr bwMode="auto">
          <a:xfrm>
            <a:off x="15163326" y="20517289"/>
            <a:ext cx="14173200" cy="10433625"/>
          </a:xfrm>
          <a:prstGeom prst="rect">
            <a:avLst/>
          </a:prstGeom>
          <a:solidFill>
            <a:srgbClr val="ECF5E7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Trình bày kết quả 4 (bảng, hình…)</a:t>
            </a: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63"/>
          <p:cNvSpPr txBox="1">
            <a:spLocks noChangeArrowheads="1"/>
          </p:cNvSpPr>
          <p:nvPr/>
        </p:nvSpPr>
        <p:spPr bwMode="auto">
          <a:xfrm>
            <a:off x="15163326" y="31040947"/>
            <a:ext cx="14173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</a:p>
        </p:txBody>
      </p:sp>
      <p:sp>
        <p:nvSpPr>
          <p:cNvPr id="27" name="TextBox 263"/>
          <p:cNvSpPr txBox="1">
            <a:spLocks noChangeArrowheads="1"/>
          </p:cNvSpPr>
          <p:nvPr/>
        </p:nvSpPr>
        <p:spPr bwMode="auto">
          <a:xfrm>
            <a:off x="15163326" y="31843466"/>
            <a:ext cx="14173200" cy="6001643"/>
          </a:xfrm>
          <a:prstGeom prst="rect">
            <a:avLst/>
          </a:prstGeom>
          <a:solidFill>
            <a:srgbClr val="ECF5E7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 các kết luận chính</a:t>
            </a: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63"/>
          <p:cNvSpPr txBox="1">
            <a:spLocks noChangeArrowheads="1"/>
          </p:cNvSpPr>
          <p:nvPr/>
        </p:nvSpPr>
        <p:spPr bwMode="auto">
          <a:xfrm>
            <a:off x="15163326" y="38001297"/>
            <a:ext cx="14173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Tài liệu tham khảo</a:t>
            </a:r>
          </a:p>
        </p:txBody>
      </p:sp>
      <p:sp>
        <p:nvSpPr>
          <p:cNvPr id="30" name="TextBox 263"/>
          <p:cNvSpPr txBox="1">
            <a:spLocks noChangeArrowheads="1"/>
          </p:cNvSpPr>
          <p:nvPr/>
        </p:nvSpPr>
        <p:spPr bwMode="auto">
          <a:xfrm>
            <a:off x="15182613" y="38803816"/>
            <a:ext cx="14173200" cy="3046988"/>
          </a:xfrm>
          <a:prstGeom prst="rect">
            <a:avLst/>
          </a:prstGeom>
          <a:solidFill>
            <a:srgbClr val="ECF5E7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Liệt kê một số tài liệu tham khảo (nếu muốn)</a:t>
            </a: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SG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8210933" y="101591"/>
            <a:ext cx="1988608" cy="135466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STT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Poster</a:t>
            </a:r>
          </a:p>
          <a:p>
            <a:pPr algn="ctr"/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53065" y="42062399"/>
            <a:ext cx="27330400" cy="664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email)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vi-VN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31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174</Words>
  <Application>Microsoft Macintosh PowerPoint</Application>
  <PresentationFormat>Custom</PresentationFormat>
  <Paragraphs>131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Duc Long Tran</dc:creator>
  <cp:lastModifiedBy>HOA</cp:lastModifiedBy>
  <cp:revision>25</cp:revision>
  <dcterms:created xsi:type="dcterms:W3CDTF">2014-04-02T06:20:16Z</dcterms:created>
  <dcterms:modified xsi:type="dcterms:W3CDTF">2020-02-19T04:20:05Z</dcterms:modified>
</cp:coreProperties>
</file>